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3" r:id="rId4"/>
    <p:sldId id="275" r:id="rId5"/>
    <p:sldId id="264" r:id="rId6"/>
    <p:sldId id="265" r:id="rId7"/>
    <p:sldId id="266" r:id="rId8"/>
    <p:sldId id="258" r:id="rId9"/>
    <p:sldId id="263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7CDD3-9D28-4E2A-AACF-4206FC20FA90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C3E4D-5C55-406F-99DF-49C69B77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E7FA-385F-49F0-B57D-1C741A57675A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7B99-1169-40BD-928E-A7B3F409E834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B06F-1CB6-434A-AFA5-7889FDC6A5BC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370D-E03A-4AA5-BD1C-D4C78532A56F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85A1-B969-4F43-BD09-F5E541509BCE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8554-1613-49C1-B85A-E34C8611D30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F6A5-879F-4E22-9477-34EC5BE6EA43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68E2-FBC4-457D-ADEC-15F4F4D43AF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1EEB-EDD4-406C-BFCF-174F6C344F73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3BFE-5B2D-480C-B5E0-CD5F70DE7F61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6123-0657-4063-99A6-4D7D54D14320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1808-03B3-4F4E-B366-57A5CEE88F0A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Amideast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F9A4-4DAF-4FC9-8DDB-1D9C1B033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Assessment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of  the Practical Training Requirement in Engineering Education in Palestinian Universities</a:t>
            </a:r>
            <a:r>
              <a:rPr lang="en-US" dirty="0"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705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Riyad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Abdel-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Karim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Ph.D. and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Samir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Helou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Ph.D. P.E.</a:t>
            </a:r>
          </a:p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An-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Najah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National University</a:t>
            </a:r>
          </a:p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Nablus-Palestine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14400" y="533400"/>
          <a:ext cx="7315200" cy="5486400"/>
        </p:xfrm>
        <a:graphic>
          <a:graphicData uri="http://schemas.openxmlformats.org/presentationml/2006/ole">
            <p:oleObj spid="_x0000_s4097" name="Slide" r:id="rId3" imgW="4571160" imgH="3428159" progId="PowerPoint.Slide.12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914400" y="533400"/>
          <a:ext cx="7315200" cy="5562600"/>
        </p:xfrm>
        <a:graphic>
          <a:graphicData uri="http://schemas.openxmlformats.org/presentationml/2006/ole">
            <p:oleObj spid="_x0000_s3073" name="Slide" r:id="rId3" imgW="4571160" imgH="3428159" progId="PowerPoint.Slide.12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914400" y="533400"/>
          <a:ext cx="7315200" cy="5486400"/>
        </p:xfrm>
        <a:graphic>
          <a:graphicData uri="http://schemas.openxmlformats.org/presentationml/2006/ole">
            <p:oleObj spid="_x0000_s26625" name="Slide" r:id="rId3" imgW="4571160" imgH="3428159" progId="PowerPoint.Slide.12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914400" y="533400"/>
          <a:ext cx="7315200" cy="5562600"/>
        </p:xfrm>
        <a:graphic>
          <a:graphicData uri="http://schemas.openxmlformats.org/presentationml/2006/ole">
            <p:oleObj spid="_x0000_s25606" name="Slide" r:id="rId3" imgW="4571160" imgH="3428159" progId="PowerPoint.Slide.12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917575" y="763588"/>
          <a:ext cx="7307263" cy="4414837"/>
        </p:xfrm>
        <a:graphic>
          <a:graphicData uri="http://schemas.openxmlformats.org/presentationml/2006/ole">
            <p:oleObj spid="_x0000_s32769" name="Slide" r:id="rId3" imgW="4538569" imgH="3403181" progId="PowerPoint.Slide.8">
              <p:embed/>
            </p:oleObj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52932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Figure 7. Percentage of Students Trained Outside Palestine 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Comparison with Students Trained Inside Palestine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 l="9976" t="13309" r="9976" b="13309"/>
          <a:stretch>
            <a:fillRect/>
          </a:stretch>
        </p:blipFill>
        <p:spPr bwMode="auto">
          <a:xfrm>
            <a:off x="914400" y="609600"/>
            <a:ext cx="7315200" cy="4495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838200" y="5250477"/>
            <a:ext cx="746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Figure 8. Percentage of Distribution of Training Period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Among Different Fields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 l="7980" t="7985" r="7980" b="15970"/>
          <a:stretch>
            <a:fillRect/>
          </a:stretch>
        </p:blipFill>
        <p:spPr bwMode="auto">
          <a:xfrm>
            <a:off x="838200" y="457200"/>
            <a:ext cx="7391400" cy="533400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9511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Figure 9. Percentage of Distribution of Internship in Different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6038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Types of Business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Conclusion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6200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Transfer of knowledge does not end with advanced degrees.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Academic Degrees need to be supplemented with hands-on technical experience.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Opportunities are/should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be made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available.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Proper management is desired.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Student Training as a route for transfer of Knowledge.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Purpose of Study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Observations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Students learn science in classrooms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Knowledge limited to textbooks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Rehash of the prevailing technology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Limited transfer of knowledge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Considering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Role of Engineering in development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The Palestinian Territories towards statehood.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Future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technical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leadership at stake. 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The measured student satisfaction in this case is more of a concern than a comforting outcome.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University requirement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1"/>
            <a:ext cx="8229600" cy="2667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Training a degree requirement </a:t>
            </a:r>
          </a:p>
          <a:p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Testimony for the need for hands-on technical experience.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3886200"/>
          </a:xfrm>
        </p:spPr>
        <p:txBody>
          <a:bodyPr>
            <a:normAutofit/>
          </a:bodyPr>
          <a:lstStyle/>
          <a:p>
            <a:pPr marL="58738" indent="-58738" algn="just">
              <a:buNone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ABET, emphasizes :</a:t>
            </a:r>
          </a:p>
          <a:p>
            <a:pPr algn="just">
              <a:buNone/>
            </a:pPr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Life long learning.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Ability to utilize modern engineering tools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772400" cy="56388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Measured indicators:</a:t>
            </a:r>
          </a:p>
          <a:p>
            <a:pPr algn="just">
              <a:buNone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Supplementary knowledge.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Preparation for the first job.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Technical writing.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Administrative skills.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Detailed drawing.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Motivation for starting a private entrepreneurship.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Computer skills.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Familiarity with codes of Practice.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Development of interpersonal skills </a:t>
            </a:r>
          </a:p>
          <a:p>
            <a:pPr marL="633413" indent="-457200" algn="just"/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Building analytical capacity.</a:t>
            </a:r>
          </a:p>
          <a:p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1"/>
            <a:ext cx="7543800" cy="4572000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Methodology of Study</a:t>
            </a:r>
          </a:p>
          <a:p>
            <a:pPr>
              <a:buNone/>
            </a:pPr>
            <a:endParaRPr lang="en-US" sz="30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Questionnaire prepared distributed to a number of students</a:t>
            </a:r>
          </a:p>
          <a:p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Excluded Gaza</a:t>
            </a:r>
          </a:p>
          <a:p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Bar charts portray results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76800"/>
            <a:ext cx="4535488" cy="490538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1. General Evaluation of Students in The Palestinian</a:t>
            </a:r>
            <a:br>
              <a:rPr lang="en-US" dirty="0"/>
            </a:br>
            <a:r>
              <a:rPr lang="en-US" dirty="0"/>
              <a:t>Figure 1. General Evaluation of Students in The Palestinian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Universities  For Internship Course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467600" cy="8810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Figure 1. General Evaluation of Students in The Palestinian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Universities  For Internship Course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3" r="23"/>
          <a:stretch>
            <a:fillRect/>
          </a:stretch>
        </p:blipFill>
        <p:spPr bwMode="auto">
          <a:xfrm>
            <a:off x="914400" y="612774"/>
            <a:ext cx="7315200" cy="45688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990600" y="609600"/>
          <a:ext cx="7239000" cy="5562600"/>
        </p:xfrm>
        <a:graphic>
          <a:graphicData uri="http://schemas.openxmlformats.org/presentationml/2006/ole">
            <p:oleObj spid="_x0000_s2049" name="Slide" r:id="rId3" imgW="4571160" imgH="3428159" progId="PowerPoint.Slide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F9A4-4DAF-4FC9-8DDB-1D9C1B0336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6338</TotalTime>
  <Words>246</Words>
  <Application>Microsoft Office PowerPoint</Application>
  <PresentationFormat>On-screen Show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Slide</vt:lpstr>
      <vt:lpstr>  Assessment of  the Practical Training Requirement in Engineering Education in Palestinian Universities </vt:lpstr>
      <vt:lpstr> Purpose of Study </vt:lpstr>
      <vt:lpstr>Considering</vt:lpstr>
      <vt:lpstr>University requirement</vt:lpstr>
      <vt:lpstr>Slide 5</vt:lpstr>
      <vt:lpstr>Slide 6</vt:lpstr>
      <vt:lpstr>Slide 7</vt:lpstr>
      <vt:lpstr>Figure 1. General Evaluation of Students in The Palestinian Figure 1. General Evaluation of Students in The Palestinian Universities  For Internship Course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Conclusion</vt:lpstr>
    </vt:vector>
  </TitlesOfParts>
  <Company>BTC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Assessment of  the Practical Training Requirement in Engineering Education in Palestinian Universities </dc:title>
  <dc:creator>User</dc:creator>
  <cp:lastModifiedBy> </cp:lastModifiedBy>
  <cp:revision>132</cp:revision>
  <dcterms:created xsi:type="dcterms:W3CDTF">2010-07-23T03:50:00Z</dcterms:created>
  <dcterms:modified xsi:type="dcterms:W3CDTF">2010-07-29T12:36:12Z</dcterms:modified>
</cp:coreProperties>
</file>